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b="def" i="def"/>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b="def" i="def"/>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Başlık">
    <p:spTree>
      <p:nvGrpSpPr>
        <p:cNvPr id="1" name=""/>
        <p:cNvGrpSpPr/>
        <p:nvPr/>
      </p:nvGrpSpPr>
      <p:grpSpPr>
        <a:xfrm>
          <a:off x="0" y="0"/>
          <a:ext cx="0" cy="0"/>
          <a:chOff x="0" y="0"/>
          <a:chExt cx="0" cy="0"/>
        </a:xfrm>
      </p:grpSpPr>
      <p:sp>
        <p:nvSpPr>
          <p:cNvPr id="11" name="Yazar ve Tarih"/>
          <p:cNvSpPr txBox="1"/>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b="1" sz="3600"/>
            </a:lvl1pPr>
          </a:lstStyle>
          <a:p>
            <a:pPr/>
            <a:r>
              <a:t>Yazar ve Tarih</a:t>
            </a:r>
          </a:p>
        </p:txBody>
      </p:sp>
      <p:sp>
        <p:nvSpPr>
          <p:cNvPr id="12" name="Sunu Başlığı"/>
          <p:cNvSpPr txBox="1"/>
          <p:nvPr>
            <p:ph type="title" hasCustomPrompt="1"/>
          </p:nvPr>
        </p:nvSpPr>
        <p:spPr>
          <a:xfrm>
            <a:off x="1206496" y="2574991"/>
            <a:ext cx="21971004" cy="4648201"/>
          </a:xfrm>
          <a:prstGeom prst="rect">
            <a:avLst/>
          </a:prstGeom>
        </p:spPr>
        <p:txBody>
          <a:bodyPr anchor="b"/>
          <a:lstStyle>
            <a:lvl1pPr>
              <a:defRPr spc="-232" sz="11600"/>
            </a:lvl1pPr>
          </a:lstStyle>
          <a:p>
            <a:pPr/>
            <a:r>
              <a:t>Sunu Başlığı</a:t>
            </a:r>
          </a:p>
        </p:txBody>
      </p:sp>
      <p:sp>
        <p:nvSpPr>
          <p:cNvPr id="13" name="Gövde Düzeyi Bir…"/>
          <p:cNvSpPr txBox="1"/>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Sunu Alt Başlığı</a:t>
            </a:r>
          </a:p>
          <a:p>
            <a:pPr lvl="1"/>
            <a:r>
              <a:t/>
            </a:r>
          </a:p>
          <a:p>
            <a:pPr lvl="2"/>
            <a:r>
              <a:t/>
            </a:r>
          </a:p>
          <a:p>
            <a:pPr lvl="3"/>
            <a:r>
              <a:t/>
            </a:r>
          </a:p>
          <a:p>
            <a:pPr lvl="4"/>
            <a:r>
              <a:t/>
            </a:r>
          </a:p>
        </p:txBody>
      </p:sp>
      <p:sp>
        <p:nvSpPr>
          <p:cNvPr id="14" name="Slayt Numarası"/>
          <p:cNvSpPr txBox="1"/>
          <p:nvPr>
            <p:ph type="sldNum" sz="quarter" idx="2"/>
          </p:nvPr>
        </p:nvSpPr>
        <p:spPr>
          <a:xfrm>
            <a:off x="12007748" y="13080999"/>
            <a:ext cx="368504"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Rapor">
    <p:spTree>
      <p:nvGrpSpPr>
        <p:cNvPr id="1" name=""/>
        <p:cNvGrpSpPr/>
        <p:nvPr/>
      </p:nvGrpSpPr>
      <p:grpSpPr>
        <a:xfrm>
          <a:off x="0" y="0"/>
          <a:ext cx="0" cy="0"/>
          <a:chOff x="0" y="0"/>
          <a:chExt cx="0" cy="0"/>
        </a:xfrm>
      </p:grpSpPr>
      <p:sp>
        <p:nvSpPr>
          <p:cNvPr id="98" name="Gövde Düzeyi Bir…"/>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Rapor</a:t>
            </a:r>
          </a:p>
          <a:p>
            <a:pPr lvl="1"/>
            <a:r>
              <a:t/>
            </a:r>
          </a:p>
          <a:p>
            <a:pPr lvl="2"/>
            <a:r>
              <a:t/>
            </a:r>
          </a:p>
          <a:p>
            <a:pPr lvl="3"/>
            <a:r>
              <a:t/>
            </a:r>
          </a:p>
          <a:p>
            <a:pPr lvl="4"/>
            <a:r>
              <a:t/>
            </a:r>
          </a:p>
        </p:txBody>
      </p:sp>
      <p:sp>
        <p:nvSpPr>
          <p:cNvPr id="99"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üyük Veri">
    <p:spTree>
      <p:nvGrpSpPr>
        <p:cNvPr id="1" name=""/>
        <p:cNvGrpSpPr/>
        <p:nvPr/>
      </p:nvGrpSpPr>
      <p:grpSpPr>
        <a:xfrm>
          <a:off x="0" y="0"/>
          <a:ext cx="0" cy="0"/>
          <a:chOff x="0" y="0"/>
          <a:chExt cx="0" cy="0"/>
        </a:xfrm>
      </p:grpSpPr>
      <p:sp>
        <p:nvSpPr>
          <p:cNvPr id="106" name="Veri bilgisi"/>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Veri bilgisi</a:t>
            </a:r>
          </a:p>
        </p:txBody>
      </p:sp>
      <p:sp>
        <p:nvSpPr>
          <p:cNvPr id="107" name="Gövde Düzeyi Bir…"/>
          <p:cNvSpPr txBox="1"/>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8"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ıntı">
    <p:spTree>
      <p:nvGrpSpPr>
        <p:cNvPr id="1" name=""/>
        <p:cNvGrpSpPr/>
        <p:nvPr/>
      </p:nvGrpSpPr>
      <p:grpSpPr>
        <a:xfrm>
          <a:off x="0" y="0"/>
          <a:ext cx="0" cy="0"/>
          <a:chOff x="0" y="0"/>
          <a:chExt cx="0" cy="0"/>
        </a:xfrm>
      </p:grpSpPr>
      <p:sp>
        <p:nvSpPr>
          <p:cNvPr id="115" name="İsim"/>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İsim</a:t>
            </a:r>
          </a:p>
        </p:txBody>
      </p:sp>
      <p:sp>
        <p:nvSpPr>
          <p:cNvPr id="116" name="Gövde Düzeyi Bir…"/>
          <p:cNvSpPr txBox="1"/>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“Ünlü Alıntı”</a:t>
            </a:r>
          </a:p>
          <a:p>
            <a:pPr lvl="1"/>
            <a:r>
              <a:t/>
            </a:r>
          </a:p>
          <a:p>
            <a:pPr lvl="2"/>
            <a:r>
              <a:t/>
            </a:r>
          </a:p>
          <a:p>
            <a:pPr lvl="3"/>
            <a:r>
              <a:t/>
            </a:r>
          </a:p>
          <a:p>
            <a:pPr lvl="4"/>
            <a:r>
              <a:t/>
            </a:r>
          </a:p>
        </p:txBody>
      </p:sp>
      <p:sp>
        <p:nvSpPr>
          <p:cNvPr id="117"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 3 Yukarı">
    <p:spTree>
      <p:nvGrpSpPr>
        <p:cNvPr id="1" name=""/>
        <p:cNvGrpSpPr/>
        <p:nvPr/>
      </p:nvGrpSpPr>
      <p:grpSpPr>
        <a:xfrm>
          <a:off x="0" y="0"/>
          <a:ext cx="0" cy="0"/>
          <a:chOff x="0" y="0"/>
          <a:chExt cx="0" cy="0"/>
        </a:xfrm>
      </p:grpSpPr>
      <p:sp>
        <p:nvSpPr>
          <p:cNvPr id="124" name="862804876_960x639.jpg"/>
          <p:cNvSpPr/>
          <p:nvPr>
            <p:ph type="pic" sz="quarter" idx="21"/>
          </p:nvPr>
        </p:nvSpPr>
        <p:spPr>
          <a:xfrm>
            <a:off x="15430500" y="7085409"/>
            <a:ext cx="8128000" cy="5410201"/>
          </a:xfrm>
          <a:prstGeom prst="rect">
            <a:avLst/>
          </a:prstGeom>
        </p:spPr>
        <p:txBody>
          <a:bodyPr lIns="91439" tIns="45719" rIns="91439" bIns="45719">
            <a:noAutofit/>
          </a:bodyPr>
          <a:lstStyle/>
          <a:p>
            <a:pPr/>
          </a:p>
        </p:txBody>
      </p:sp>
      <p:sp>
        <p:nvSpPr>
          <p:cNvPr id="125" name="824910546_2681x1332.jpg"/>
          <p:cNvSpPr/>
          <p:nvPr>
            <p:ph type="pic" idx="22"/>
          </p:nvPr>
        </p:nvSpPr>
        <p:spPr>
          <a:xfrm>
            <a:off x="-2933700" y="1270000"/>
            <a:ext cx="22699133" cy="11277600"/>
          </a:xfrm>
          <a:prstGeom prst="rect">
            <a:avLst/>
          </a:prstGeom>
        </p:spPr>
        <p:txBody>
          <a:bodyPr lIns="91439" tIns="45719" rIns="91439" bIns="45719">
            <a:noAutofit/>
          </a:bodyPr>
          <a:lstStyle/>
          <a:p>
            <a:pPr/>
          </a:p>
        </p:txBody>
      </p:sp>
      <p:sp>
        <p:nvSpPr>
          <p:cNvPr id="126" name="575395635_960x639.jpg"/>
          <p:cNvSpPr/>
          <p:nvPr>
            <p:ph type="pic" sz="quarter" idx="23"/>
          </p:nvPr>
        </p:nvSpPr>
        <p:spPr>
          <a:xfrm>
            <a:off x="15430500" y="1270000"/>
            <a:ext cx="8128000" cy="5410200"/>
          </a:xfrm>
          <a:prstGeom prst="rect">
            <a:avLst/>
          </a:prstGeom>
        </p:spPr>
        <p:txBody>
          <a:bodyPr lIns="91439" tIns="45719" rIns="91439" bIns="45719">
            <a:noAutofit/>
          </a:bodyPr>
          <a:lstStyle/>
          <a:p>
            <a:pPr/>
          </a:p>
        </p:txBody>
      </p:sp>
      <p:sp>
        <p:nvSpPr>
          <p:cNvPr id="127"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ğraf">
    <p:spTree>
      <p:nvGrpSpPr>
        <p:cNvPr id="1" name=""/>
        <p:cNvGrpSpPr/>
        <p:nvPr/>
      </p:nvGrpSpPr>
      <p:grpSpPr>
        <a:xfrm>
          <a:off x="0" y="0"/>
          <a:ext cx="0" cy="0"/>
          <a:chOff x="0" y="0"/>
          <a:chExt cx="0" cy="0"/>
        </a:xfrm>
      </p:grpSpPr>
      <p:sp>
        <p:nvSpPr>
          <p:cNvPr id="134" name="Görüntü"/>
          <p:cNvSpPr/>
          <p:nvPr>
            <p:ph type="pic" idx="21"/>
          </p:nvPr>
        </p:nvSpPr>
        <p:spPr>
          <a:xfrm>
            <a:off x="-1511300" y="-3721100"/>
            <a:ext cx="28511500" cy="19030242"/>
          </a:xfrm>
          <a:prstGeom prst="rect">
            <a:avLst/>
          </a:prstGeom>
        </p:spPr>
        <p:txBody>
          <a:bodyPr lIns="91439" tIns="45719" rIns="91439" bIns="45719">
            <a:noAutofit/>
          </a:bodyPr>
          <a:lstStyle/>
          <a:p>
            <a:pPr/>
          </a:p>
        </p:txBody>
      </p:sp>
      <p:sp>
        <p:nvSpPr>
          <p:cNvPr id="13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oş">
    <p:spTree>
      <p:nvGrpSpPr>
        <p:cNvPr id="1" name=""/>
        <p:cNvGrpSpPr/>
        <p:nvPr/>
      </p:nvGrpSpPr>
      <p:grpSpPr>
        <a:xfrm>
          <a:off x="0" y="0"/>
          <a:ext cx="0" cy="0"/>
          <a:chOff x="0" y="0"/>
          <a:chExt cx="0" cy="0"/>
        </a:xfrm>
      </p:grpSpPr>
      <p:sp>
        <p:nvSpPr>
          <p:cNvPr id="142"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Fotoğraf">
    <p:spTree>
      <p:nvGrpSpPr>
        <p:cNvPr id="1" name=""/>
        <p:cNvGrpSpPr/>
        <p:nvPr/>
      </p:nvGrpSpPr>
      <p:grpSpPr>
        <a:xfrm>
          <a:off x="0" y="0"/>
          <a:ext cx="0" cy="0"/>
          <a:chOff x="0" y="0"/>
          <a:chExt cx="0" cy="0"/>
        </a:xfrm>
      </p:grpSpPr>
      <p:sp>
        <p:nvSpPr>
          <p:cNvPr id="21" name="Görüntü"/>
          <p:cNvSpPr/>
          <p:nvPr>
            <p:ph type="pic" idx="21"/>
          </p:nvPr>
        </p:nvSpPr>
        <p:spPr>
          <a:xfrm>
            <a:off x="-431800" y="-4038600"/>
            <a:ext cx="29464000" cy="18034000"/>
          </a:xfrm>
          <a:prstGeom prst="rect">
            <a:avLst/>
          </a:prstGeom>
        </p:spPr>
        <p:txBody>
          <a:bodyPr lIns="91439" tIns="45719" rIns="91439" bIns="45719">
            <a:noAutofit/>
          </a:bodyPr>
          <a:lstStyle/>
          <a:p>
            <a:pPr/>
          </a:p>
        </p:txBody>
      </p:sp>
      <p:sp>
        <p:nvSpPr>
          <p:cNvPr id="22" name="Sunu Başlığı"/>
          <p:cNvSpPr txBox="1"/>
          <p:nvPr>
            <p:ph type="title" hasCustomPrompt="1"/>
          </p:nvPr>
        </p:nvSpPr>
        <p:spPr>
          <a:xfrm>
            <a:off x="1206500" y="7124700"/>
            <a:ext cx="21971000" cy="4648200"/>
          </a:xfrm>
          <a:prstGeom prst="rect">
            <a:avLst/>
          </a:prstGeom>
        </p:spPr>
        <p:txBody>
          <a:bodyPr anchor="b"/>
          <a:lstStyle>
            <a:lvl1pPr>
              <a:defRPr spc="-232" sz="11600"/>
            </a:lvl1pPr>
          </a:lstStyle>
          <a:p>
            <a:pPr/>
            <a:r>
              <a:t>Sunu Başlığı</a:t>
            </a:r>
          </a:p>
        </p:txBody>
      </p:sp>
      <p:sp>
        <p:nvSpPr>
          <p:cNvPr id="23" name="Yazar ve Tarih"/>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Yazar ve Tarih</a:t>
            </a:r>
          </a:p>
        </p:txBody>
      </p:sp>
      <p:sp>
        <p:nvSpPr>
          <p:cNvPr id="24" name="Gövde Düzeyi Bir…"/>
          <p:cNvSpPr txBox="1"/>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Sunu Alt Başlığı </a:t>
            </a:r>
          </a:p>
          <a:p>
            <a:pPr lvl="1"/>
            <a:r>
              <a:t/>
            </a:r>
          </a:p>
          <a:p>
            <a:pPr lvl="2"/>
            <a:r>
              <a:t/>
            </a:r>
          </a:p>
          <a:p>
            <a:pPr lvl="3"/>
            <a:r>
              <a:t/>
            </a:r>
          </a:p>
          <a:p>
            <a:pPr lvl="4"/>
            <a:r>
              <a:t/>
            </a:r>
          </a:p>
        </p:txBody>
      </p:sp>
      <p:sp>
        <p:nvSpPr>
          <p:cNvPr id="2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lternatif Başlık ve Fotoğraf">
    <p:spTree>
      <p:nvGrpSpPr>
        <p:cNvPr id="1" name=""/>
        <p:cNvGrpSpPr/>
        <p:nvPr/>
      </p:nvGrpSpPr>
      <p:grpSpPr>
        <a:xfrm>
          <a:off x="0" y="0"/>
          <a:ext cx="0" cy="0"/>
          <a:chOff x="0" y="0"/>
          <a:chExt cx="0" cy="0"/>
        </a:xfrm>
      </p:grpSpPr>
      <p:sp>
        <p:nvSpPr>
          <p:cNvPr id="32" name="Slayt Başlığı"/>
          <p:cNvSpPr txBox="1"/>
          <p:nvPr>
            <p:ph type="title" hasCustomPrompt="1"/>
          </p:nvPr>
        </p:nvSpPr>
        <p:spPr>
          <a:xfrm>
            <a:off x="1206500" y="1270000"/>
            <a:ext cx="9779000" cy="5882273"/>
          </a:xfrm>
          <a:prstGeom prst="rect">
            <a:avLst/>
          </a:prstGeom>
        </p:spPr>
        <p:txBody>
          <a:bodyPr anchor="b"/>
          <a:lstStyle/>
          <a:p>
            <a:pPr/>
            <a:r>
              <a:t>Slayt Başlığı</a:t>
            </a:r>
          </a:p>
        </p:txBody>
      </p:sp>
      <p:sp>
        <p:nvSpPr>
          <p:cNvPr id="33" name="Gövde Düzeyi Bir…"/>
          <p:cNvSpPr txBox="1"/>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Slayt Alt Başlığı</a:t>
            </a:r>
          </a:p>
          <a:p>
            <a:pPr lvl="1"/>
            <a:r>
              <a:t/>
            </a:r>
          </a:p>
          <a:p>
            <a:pPr lvl="2"/>
            <a:r>
              <a:t/>
            </a:r>
          </a:p>
          <a:p>
            <a:pPr lvl="3"/>
            <a:r>
              <a:t/>
            </a:r>
          </a:p>
          <a:p>
            <a:pPr lvl="4"/>
            <a:r>
              <a:t/>
            </a:r>
          </a:p>
        </p:txBody>
      </p:sp>
      <p:sp>
        <p:nvSpPr>
          <p:cNvPr id="34" name="92709243_1322x1323.jpeg"/>
          <p:cNvSpPr/>
          <p:nvPr>
            <p:ph type="pic" sz="half" idx="21"/>
          </p:nvPr>
        </p:nvSpPr>
        <p:spPr>
          <a:xfrm>
            <a:off x="12052303" y="1270000"/>
            <a:ext cx="11188406" cy="11209889"/>
          </a:xfrm>
          <a:prstGeom prst="rect">
            <a:avLst/>
          </a:prstGeom>
        </p:spPr>
        <p:txBody>
          <a:bodyPr lIns="91439" tIns="45719" rIns="91439" bIns="45719">
            <a:noAutofit/>
          </a:bodyPr>
          <a:lstStyle/>
          <a:p>
            <a:pPr/>
          </a:p>
        </p:txBody>
      </p:sp>
      <p:sp>
        <p:nvSpPr>
          <p:cNvPr id="35" name="Slayt Numarası"/>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ve Madde İşaretleri">
    <p:spTree>
      <p:nvGrpSpPr>
        <p:cNvPr id="1" name=""/>
        <p:cNvGrpSpPr/>
        <p:nvPr/>
      </p:nvGrpSpPr>
      <p:grpSpPr>
        <a:xfrm>
          <a:off x="0" y="0"/>
          <a:ext cx="0" cy="0"/>
          <a:chOff x="0" y="0"/>
          <a:chExt cx="0" cy="0"/>
        </a:xfrm>
      </p:grpSpPr>
      <p:sp>
        <p:nvSpPr>
          <p:cNvPr id="42" name="Slayt Başlığı"/>
          <p:cNvSpPr txBox="1"/>
          <p:nvPr>
            <p:ph type="title" hasCustomPrompt="1"/>
          </p:nvPr>
        </p:nvSpPr>
        <p:spPr>
          <a:prstGeom prst="rect">
            <a:avLst/>
          </a:prstGeom>
        </p:spPr>
        <p:txBody>
          <a:bodyPr/>
          <a:lstStyle/>
          <a:p>
            <a:pPr/>
            <a:r>
              <a:t>Slayt Başlığı</a:t>
            </a:r>
          </a:p>
        </p:txBody>
      </p:sp>
      <p:sp>
        <p:nvSpPr>
          <p:cNvPr id="43" name="Slayt Alt Başlığı"/>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Slayt Alt Başlığı</a:t>
            </a:r>
          </a:p>
        </p:txBody>
      </p:sp>
      <p:sp>
        <p:nvSpPr>
          <p:cNvPr id="44" name="Gövde Düzeyi Bir…"/>
          <p:cNvSpPr txBox="1"/>
          <p:nvPr>
            <p:ph type="body" idx="1" hasCustomPrompt="1"/>
          </p:nvPr>
        </p:nvSpPr>
        <p:spPr>
          <a:prstGeom prst="rect">
            <a:avLst/>
          </a:prstGeom>
        </p:spPr>
        <p:txBody>
          <a:bodyPr/>
          <a:lstStyle/>
          <a:p>
            <a:pPr/>
            <a:r>
              <a:t>Slayt madde işareti metni</a:t>
            </a:r>
          </a:p>
          <a:p>
            <a:pPr lvl="1"/>
            <a:r>
              <a:t/>
            </a:r>
          </a:p>
          <a:p>
            <a:pPr lvl="2"/>
            <a:r>
              <a:t/>
            </a:r>
          </a:p>
          <a:p>
            <a:pPr lvl="3"/>
            <a:r>
              <a:t/>
            </a:r>
          </a:p>
          <a:p>
            <a:pPr lvl="4"/>
            <a:r>
              <a:t/>
            </a:r>
          </a:p>
        </p:txBody>
      </p:sp>
      <p:sp>
        <p:nvSpPr>
          <p:cNvPr id="45"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Madde İşaretleri">
    <p:spTree>
      <p:nvGrpSpPr>
        <p:cNvPr id="1" name=""/>
        <p:cNvGrpSpPr/>
        <p:nvPr/>
      </p:nvGrpSpPr>
      <p:grpSpPr>
        <a:xfrm>
          <a:off x="0" y="0"/>
          <a:ext cx="0" cy="0"/>
          <a:chOff x="0" y="0"/>
          <a:chExt cx="0" cy="0"/>
        </a:xfrm>
      </p:grpSpPr>
      <p:sp>
        <p:nvSpPr>
          <p:cNvPr id="52" name="Gövde Düzeyi Bir…"/>
          <p:cNvSpPr txBox="1"/>
          <p:nvPr>
            <p:ph type="body" idx="1" hasCustomPrompt="1"/>
          </p:nvPr>
        </p:nvSpPr>
        <p:spPr>
          <a:prstGeom prst="rect">
            <a:avLst/>
          </a:prstGeom>
        </p:spPr>
        <p:txBody>
          <a:bodyPr numCol="2" spcCol="1098550"/>
          <a:lstStyle/>
          <a:p>
            <a:pPr/>
            <a:r>
              <a:t>Slayt madde işareti metni</a:t>
            </a:r>
          </a:p>
          <a:p>
            <a:pPr lvl="1"/>
            <a:r>
              <a:t/>
            </a:r>
          </a:p>
          <a:p>
            <a:pPr lvl="2"/>
            <a:r>
              <a:t/>
            </a:r>
          </a:p>
          <a:p>
            <a:pPr lvl="3"/>
            <a:r>
              <a:t/>
            </a:r>
          </a:p>
          <a:p>
            <a:pPr lvl="4"/>
            <a:r>
              <a:t/>
            </a:r>
          </a:p>
        </p:txBody>
      </p:sp>
      <p:sp>
        <p:nvSpPr>
          <p:cNvPr id="53"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aşlık, Madde İşaretleri ve Fotoğraf">
    <p:spTree>
      <p:nvGrpSpPr>
        <p:cNvPr id="1" name=""/>
        <p:cNvGrpSpPr/>
        <p:nvPr/>
      </p:nvGrpSpPr>
      <p:grpSpPr>
        <a:xfrm>
          <a:off x="0" y="0"/>
          <a:ext cx="0" cy="0"/>
          <a:chOff x="0" y="0"/>
          <a:chExt cx="0" cy="0"/>
        </a:xfrm>
      </p:grpSpPr>
      <p:sp>
        <p:nvSpPr>
          <p:cNvPr id="60" name="Slayt Başlığı"/>
          <p:cNvSpPr txBox="1"/>
          <p:nvPr>
            <p:ph type="title" hasCustomPrompt="1"/>
          </p:nvPr>
        </p:nvSpPr>
        <p:spPr>
          <a:xfrm>
            <a:off x="1206500" y="952500"/>
            <a:ext cx="9779000" cy="1435100"/>
          </a:xfrm>
          <a:prstGeom prst="rect">
            <a:avLst/>
          </a:prstGeom>
        </p:spPr>
        <p:txBody>
          <a:bodyPr/>
          <a:lstStyle/>
          <a:p>
            <a:pPr/>
            <a:r>
              <a:t>Slayt Başlığı</a:t>
            </a:r>
          </a:p>
        </p:txBody>
      </p:sp>
      <p:sp>
        <p:nvSpPr>
          <p:cNvPr id="61" name="Slayt Alt Başlığı"/>
          <p:cNvSpPr txBox="1"/>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Slayt Alt Başlığı</a:t>
            </a:r>
          </a:p>
        </p:txBody>
      </p:sp>
      <p:sp>
        <p:nvSpPr>
          <p:cNvPr id="62" name="Gövde Düzeyi Bir…"/>
          <p:cNvSpPr txBox="1"/>
          <p:nvPr>
            <p:ph type="body" sz="half" idx="1" hasCustomPrompt="1"/>
          </p:nvPr>
        </p:nvSpPr>
        <p:spPr>
          <a:xfrm>
            <a:off x="1206500" y="4248504"/>
            <a:ext cx="9779000" cy="8256012"/>
          </a:xfrm>
          <a:prstGeom prst="rect">
            <a:avLst/>
          </a:prstGeom>
        </p:spPr>
        <p:txBody>
          <a:bodyPr/>
          <a:lstStyle/>
          <a:p>
            <a:pPr/>
            <a:r>
              <a:t>Slayt madde işareti metni</a:t>
            </a:r>
          </a:p>
          <a:p>
            <a:pPr lvl="1"/>
            <a:r>
              <a:t/>
            </a:r>
          </a:p>
          <a:p>
            <a:pPr lvl="2"/>
            <a:r>
              <a:t/>
            </a:r>
          </a:p>
          <a:p>
            <a:pPr lvl="3"/>
            <a:r>
              <a:t/>
            </a:r>
          </a:p>
          <a:p>
            <a:pPr lvl="4"/>
            <a:r>
              <a:t/>
            </a:r>
          </a:p>
        </p:txBody>
      </p:sp>
      <p:sp>
        <p:nvSpPr>
          <p:cNvPr id="63" name="824910546_2681x1332.jpg"/>
          <p:cNvSpPr/>
          <p:nvPr>
            <p:ph type="pic" idx="22"/>
          </p:nvPr>
        </p:nvSpPr>
        <p:spPr>
          <a:xfrm>
            <a:off x="6380200" y="1263848"/>
            <a:ext cx="22529801" cy="11193471"/>
          </a:xfrm>
          <a:prstGeom prst="rect">
            <a:avLst/>
          </a:prstGeom>
        </p:spPr>
        <p:txBody>
          <a:bodyPr lIns="91439" tIns="45719" rIns="91439" bIns="45719">
            <a:noAutofit/>
          </a:bodyPr>
          <a:lstStyle/>
          <a:p>
            <a:pPr/>
          </a:p>
        </p:txBody>
      </p:sp>
      <p:sp>
        <p:nvSpPr>
          <p:cNvPr id="64"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ölüm">
    <p:spTree>
      <p:nvGrpSpPr>
        <p:cNvPr id="1" name=""/>
        <p:cNvGrpSpPr/>
        <p:nvPr/>
      </p:nvGrpSpPr>
      <p:grpSpPr>
        <a:xfrm>
          <a:off x="0" y="0"/>
          <a:ext cx="0" cy="0"/>
          <a:chOff x="0" y="0"/>
          <a:chExt cx="0" cy="0"/>
        </a:xfrm>
      </p:grpSpPr>
      <p:sp>
        <p:nvSpPr>
          <p:cNvPr id="71" name="Bölüm Başlığı"/>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Bölüm Başlığı</a:t>
            </a:r>
          </a:p>
        </p:txBody>
      </p:sp>
      <p:sp>
        <p:nvSpPr>
          <p:cNvPr id="72" name="Slayt Numarası"/>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Yalnızca Başlık">
    <p:spTree>
      <p:nvGrpSpPr>
        <p:cNvPr id="1" name=""/>
        <p:cNvGrpSpPr/>
        <p:nvPr/>
      </p:nvGrpSpPr>
      <p:grpSpPr>
        <a:xfrm>
          <a:off x="0" y="0"/>
          <a:ext cx="0" cy="0"/>
          <a:chOff x="0" y="0"/>
          <a:chExt cx="0" cy="0"/>
        </a:xfrm>
      </p:grpSpPr>
      <p:sp>
        <p:nvSpPr>
          <p:cNvPr id="79" name="Slayt Başlığı"/>
          <p:cNvSpPr txBox="1"/>
          <p:nvPr>
            <p:ph type="title" hasCustomPrompt="1"/>
          </p:nvPr>
        </p:nvSpPr>
        <p:spPr>
          <a:xfrm>
            <a:off x="1206500" y="952500"/>
            <a:ext cx="21971000" cy="1434949"/>
          </a:xfrm>
          <a:prstGeom prst="rect">
            <a:avLst/>
          </a:prstGeom>
        </p:spPr>
        <p:txBody>
          <a:bodyPr/>
          <a:lstStyle/>
          <a:p>
            <a:pPr/>
            <a:r>
              <a:t>Slayt Başlığı</a:t>
            </a:r>
          </a:p>
        </p:txBody>
      </p:sp>
      <p:sp>
        <p:nvSpPr>
          <p:cNvPr id="80" name="Slayt Alt Başlığı"/>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Slayt Alt Başlığı</a:t>
            </a:r>
          </a:p>
        </p:txBody>
      </p:sp>
      <p:sp>
        <p:nvSpPr>
          <p:cNvPr id="81"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janda">
    <p:spTree>
      <p:nvGrpSpPr>
        <p:cNvPr id="1" name=""/>
        <p:cNvGrpSpPr/>
        <p:nvPr/>
      </p:nvGrpSpPr>
      <p:grpSpPr>
        <a:xfrm>
          <a:off x="0" y="0"/>
          <a:ext cx="0" cy="0"/>
          <a:chOff x="0" y="0"/>
          <a:chExt cx="0" cy="0"/>
        </a:xfrm>
      </p:grpSpPr>
      <p:sp>
        <p:nvSpPr>
          <p:cNvPr id="88" name="Ajanda Başlığı"/>
          <p:cNvSpPr txBox="1"/>
          <p:nvPr>
            <p:ph type="title" hasCustomPrompt="1"/>
          </p:nvPr>
        </p:nvSpPr>
        <p:spPr>
          <a:xfrm>
            <a:off x="1206500" y="952500"/>
            <a:ext cx="21971000" cy="1435100"/>
          </a:xfrm>
          <a:prstGeom prst="rect">
            <a:avLst/>
          </a:prstGeom>
        </p:spPr>
        <p:txBody>
          <a:bodyPr/>
          <a:lstStyle/>
          <a:p>
            <a:pPr/>
            <a:r>
              <a:t>Ajanda Başlığı</a:t>
            </a:r>
          </a:p>
        </p:txBody>
      </p:sp>
      <p:sp>
        <p:nvSpPr>
          <p:cNvPr id="89" name="Ajanda Alt Başlığı"/>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Ajanda Alt Başlığı</a:t>
            </a:r>
          </a:p>
        </p:txBody>
      </p:sp>
      <p:sp>
        <p:nvSpPr>
          <p:cNvPr id="90" name="Gövde Düzeyi Bir…"/>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Ajanda Konuları</a:t>
            </a:r>
          </a:p>
          <a:p>
            <a:pPr lvl="1"/>
            <a:r>
              <a:t/>
            </a:r>
          </a:p>
          <a:p>
            <a:pPr lvl="2"/>
            <a:r>
              <a:t/>
            </a:r>
          </a:p>
          <a:p>
            <a:pPr lvl="3"/>
            <a:r>
              <a:t/>
            </a:r>
          </a:p>
          <a:p>
            <a:pPr lvl="4"/>
            <a:r>
              <a:t/>
            </a:r>
          </a:p>
        </p:txBody>
      </p:sp>
      <p:sp>
        <p:nvSpPr>
          <p:cNvPr id="91" name="Slayt Numarası"/>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Slayt Başlığı"/>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Başlığı</a:t>
            </a:r>
          </a:p>
        </p:txBody>
      </p:sp>
      <p:sp>
        <p:nvSpPr>
          <p:cNvPr id="3" name="Gövde Düzeyi Bir…"/>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Slayt madde işareti metni</a:t>
            </a:r>
          </a:p>
          <a:p>
            <a:pPr lvl="1"/>
            <a:r>
              <a:t/>
            </a:r>
          </a:p>
          <a:p>
            <a:pPr lvl="2"/>
            <a:r>
              <a:t/>
            </a:r>
          </a:p>
          <a:p>
            <a:pPr lvl="3"/>
            <a:r>
              <a:t/>
            </a:r>
          </a:p>
          <a:p>
            <a:pPr lvl="4"/>
            <a:r>
              <a:t/>
            </a:r>
          </a:p>
        </p:txBody>
      </p:sp>
      <p:sp>
        <p:nvSpPr>
          <p:cNvPr id="4" name="Slayt Numarası"/>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tif"/><Relationship Id="rId3" Type="http://schemas.openxmlformats.org/officeDocument/2006/relationships/image" Target="../media/image10.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batcain…"/>
          <p:cNvSpPr txBox="1"/>
          <p:nvPr>
            <p:ph type="body" idx="21"/>
          </p:nvPr>
        </p:nvSpPr>
        <p:spPr>
          <a:xfrm>
            <a:off x="1206499" y="11080388"/>
            <a:ext cx="21971002" cy="1395640"/>
          </a:xfrm>
          <a:prstGeom prst="rect">
            <a:avLst/>
          </a:prstGeom>
          <a:extLst>
            <a:ext uri="{C572A759-6A51-4108-AA02-DFA0A04FC94B}">
              <ma14:wrappingTextBoxFlag xmlns:ma14="http://schemas.microsoft.com/office/mac/drawingml/2011/main" val="1"/>
            </a:ext>
          </a:extLst>
        </p:spPr>
        <p:txBody>
          <a:bodyPr/>
          <a:lstStyle/>
          <a:p>
            <a:pPr defTabSz="643889">
              <a:defRPr sz="2807"/>
            </a:pPr>
            <a:r>
              <a:t>batcain</a:t>
            </a:r>
          </a:p>
          <a:p>
            <a:pPr defTabSz="643889">
              <a:defRPr sz="2807"/>
            </a:pPr>
            <a:r>
              <a:t>Bersun</a:t>
            </a:r>
          </a:p>
          <a:p>
            <a:pPr defTabSz="643889">
              <a:defRPr sz="2807"/>
            </a:pPr>
            <a:r>
              <a:t>lumos</a:t>
            </a:r>
          </a:p>
        </p:txBody>
      </p:sp>
      <p:sp>
        <p:nvSpPr>
          <p:cNvPr id="152" name="Steganografi"/>
          <p:cNvSpPr txBox="1"/>
          <p:nvPr>
            <p:ph type="ctrTitle"/>
          </p:nvPr>
        </p:nvSpPr>
        <p:spPr>
          <a:prstGeom prst="rect">
            <a:avLst/>
          </a:prstGeom>
        </p:spPr>
        <p:txBody>
          <a:bodyPr/>
          <a:lstStyle/>
          <a:p>
            <a:pPr/>
            <a:r>
              <a:t>Steganografi</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Görüntü" descr="Görüntü"/>
          <p:cNvPicPr>
            <a:picLocks noChangeAspect="1"/>
          </p:cNvPicPr>
          <p:nvPr/>
        </p:nvPicPr>
        <p:blipFill>
          <a:blip r:embed="rId2">
            <a:extLst/>
          </a:blip>
          <a:stretch>
            <a:fillRect/>
          </a:stretch>
        </p:blipFill>
        <p:spPr>
          <a:xfrm>
            <a:off x="6925108" y="4008697"/>
            <a:ext cx="10533784" cy="569860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1" name="Görüntü" descr="Görüntü"/>
          <p:cNvPicPr>
            <a:picLocks noChangeAspect="1"/>
          </p:cNvPicPr>
          <p:nvPr/>
        </p:nvPicPr>
        <p:blipFill>
          <a:blip r:embed="rId2">
            <a:extLst/>
          </a:blip>
          <a:stretch>
            <a:fillRect/>
          </a:stretch>
        </p:blipFill>
        <p:spPr>
          <a:xfrm>
            <a:off x="6989948" y="3965850"/>
            <a:ext cx="10404104" cy="57843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LSB (Least Significant Bit)"/>
          <p:cNvSpPr txBox="1"/>
          <p:nvPr>
            <p:ph type="title" idx="4294967295"/>
          </p:nvPr>
        </p:nvSpPr>
        <p:spPr>
          <a:prstGeom prst="rect">
            <a:avLst/>
          </a:prstGeom>
        </p:spPr>
        <p:txBody>
          <a:bodyPr/>
          <a:lstStyle/>
          <a:p>
            <a:pPr/>
            <a:r>
              <a:t>LSB (Least Significant Bit)</a:t>
            </a:r>
          </a:p>
        </p:txBody>
      </p:sp>
      <p:pic>
        <p:nvPicPr>
          <p:cNvPr id="184" name="Görüntü" descr="Görüntü"/>
          <p:cNvPicPr>
            <a:picLocks noChangeAspect="1"/>
          </p:cNvPicPr>
          <p:nvPr/>
        </p:nvPicPr>
        <p:blipFill>
          <a:blip r:embed="rId2">
            <a:extLst/>
          </a:blip>
          <a:stretch>
            <a:fillRect/>
          </a:stretch>
        </p:blipFill>
        <p:spPr>
          <a:xfrm>
            <a:off x="2692400" y="4148422"/>
            <a:ext cx="18999200" cy="54229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lsb.jpg" descr="lsb.jpg"/>
          <p:cNvPicPr>
            <a:picLocks noChangeAspect="1"/>
          </p:cNvPicPr>
          <p:nvPr/>
        </p:nvPicPr>
        <p:blipFill>
          <a:blip r:embed="rId2">
            <a:extLst/>
          </a:blip>
          <a:stretch>
            <a:fillRect/>
          </a:stretch>
        </p:blipFill>
        <p:spPr>
          <a:xfrm>
            <a:off x="6624137" y="2165086"/>
            <a:ext cx="11135726" cy="938582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Mesajı nasıl saklarsınız:…"/>
          <p:cNvSpPr txBox="1"/>
          <p:nvPr>
            <p:ph type="body" idx="4294967295"/>
          </p:nvPr>
        </p:nvSpPr>
        <p:spPr>
          <a:prstGeom prst="rect">
            <a:avLst/>
          </a:prstGeom>
        </p:spPr>
        <p:txBody>
          <a:bodyPr/>
          <a:lstStyle/>
          <a:p>
            <a:pPr marL="0" indent="0">
              <a:buSzTx/>
              <a:buNone/>
              <a:defRPr sz="4100"/>
            </a:pPr>
            <a:r>
              <a:t>Mesajı nasıl saklarsınız: </a:t>
            </a:r>
          </a:p>
          <a:p>
            <a:pPr>
              <a:defRPr sz="4100"/>
            </a:pPr>
            <a:r>
              <a:t>Cover görüntünün wavelet algoritması (2D Haar dönüşümü) çıktısı alınır.</a:t>
            </a:r>
          </a:p>
          <a:p>
            <a:pPr>
              <a:defRPr sz="4100"/>
            </a:pPr>
            <a:r>
              <a:t>Eşik değer altındaki katsayılar bulunur.</a:t>
            </a:r>
          </a:p>
          <a:p>
            <a:pPr>
              <a:defRPr sz="4100"/>
            </a:pPr>
            <a:r>
              <a:t>Saklanacak bilginin bit değerleriyle 2. adımdaki değerler değiştirilir. </a:t>
            </a:r>
          </a:p>
          <a:p>
            <a:pPr>
              <a:defRPr sz="4100"/>
            </a:pPr>
            <a:r>
              <a:t>Ters dönüşüm uygulanır.</a:t>
            </a:r>
          </a:p>
          <a:p>
            <a:pPr>
              <a:defRPr sz="4100"/>
            </a:pPr>
            <a:r>
              <a:t>Çıktıya format atanır.</a:t>
            </a:r>
          </a:p>
        </p:txBody>
      </p:sp>
      <p:sp>
        <p:nvSpPr>
          <p:cNvPr id="189" name="Wavelet"/>
          <p:cNvSpPr txBox="1"/>
          <p:nvPr>
            <p:ph type="title" idx="4294967295"/>
          </p:nvPr>
        </p:nvSpPr>
        <p:spPr>
          <a:prstGeom prst="rect">
            <a:avLst/>
          </a:prstGeom>
        </p:spPr>
        <p:txBody>
          <a:bodyPr/>
          <a:lstStyle/>
          <a:p>
            <a:pPr/>
            <a:r>
              <a:t>Wavelet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Görüntü" descr="Görüntü"/>
          <p:cNvPicPr>
            <a:picLocks noChangeAspect="1"/>
          </p:cNvPicPr>
          <p:nvPr/>
        </p:nvPicPr>
        <p:blipFill>
          <a:blip r:embed="rId2">
            <a:extLst/>
          </a:blip>
          <a:stretch>
            <a:fillRect/>
          </a:stretch>
        </p:blipFill>
        <p:spPr>
          <a:xfrm>
            <a:off x="1701320" y="1553622"/>
            <a:ext cx="20981360" cy="5250257"/>
          </a:xfrm>
          <a:prstGeom prst="rect">
            <a:avLst/>
          </a:prstGeom>
          <a:ln w="12700">
            <a:miter lim="400000"/>
          </a:ln>
        </p:spPr>
      </p:pic>
      <p:pic>
        <p:nvPicPr>
          <p:cNvPr id="192" name="Görüntü" descr="Görüntü"/>
          <p:cNvPicPr>
            <a:picLocks noChangeAspect="1"/>
          </p:cNvPicPr>
          <p:nvPr/>
        </p:nvPicPr>
        <p:blipFill>
          <a:blip r:embed="rId3">
            <a:extLst/>
          </a:blip>
          <a:stretch>
            <a:fillRect/>
          </a:stretch>
        </p:blipFill>
        <p:spPr>
          <a:xfrm>
            <a:off x="8123052" y="7448234"/>
            <a:ext cx="8137897" cy="525025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canvas.png" descr="canvas.png"/>
          <p:cNvPicPr>
            <a:picLocks noChangeAspect="1"/>
          </p:cNvPicPr>
          <p:nvPr/>
        </p:nvPicPr>
        <p:blipFill>
          <a:blip r:embed="rId2">
            <a:extLst/>
          </a:blip>
          <a:stretch>
            <a:fillRect/>
          </a:stretch>
        </p:blipFill>
        <p:spPr>
          <a:xfrm>
            <a:off x="4307876" y="1749471"/>
            <a:ext cx="3934519" cy="10217058"/>
          </a:xfrm>
          <a:prstGeom prst="rect">
            <a:avLst/>
          </a:prstGeom>
          <a:ln w="12700">
            <a:miter lim="400000"/>
          </a:ln>
        </p:spPr>
      </p:pic>
      <p:sp>
        <p:nvSpPr>
          <p:cNvPr id="195" name="Siber amelelik, ameleliktir.…"/>
          <p:cNvSpPr txBox="1"/>
          <p:nvPr>
            <p:ph type="body" sz="quarter" idx="4294967295"/>
          </p:nvPr>
        </p:nvSpPr>
        <p:spPr>
          <a:xfrm>
            <a:off x="16981179" y="7464645"/>
            <a:ext cx="6713995" cy="1778543"/>
          </a:xfrm>
          <a:prstGeom prst="rect">
            <a:avLst/>
          </a:prstGeom>
        </p:spPr>
        <p:txBody>
          <a:bodyPr/>
          <a:lstStyle/>
          <a:p>
            <a:pPr marL="0" indent="0" defTabSz="2096971">
              <a:spcBef>
                <a:spcPts val="3800"/>
              </a:spcBef>
              <a:buSzTx/>
              <a:buNone/>
              <a:defRPr sz="4128"/>
            </a:pPr>
            <a:r>
              <a:t>Siber amelelik, ameleliktir.</a:t>
            </a:r>
          </a:p>
          <a:p>
            <a:pPr marL="0" indent="0" defTabSz="2096971">
              <a:spcBef>
                <a:spcPts val="3800"/>
              </a:spcBef>
              <a:buSzTx/>
              <a:buNone/>
              <a:defRPr b="1" sz="4128"/>
            </a:pPr>
            <a:r>
              <a:t>Bersun Manavoğlu (2020)</a:t>
            </a:r>
          </a:p>
        </p:txBody>
      </p:sp>
      <p:pic>
        <p:nvPicPr>
          <p:cNvPr id="196" name="photo_2020-07-23 18.30.15.png" descr="photo_2020-07-23 18.30.15.png"/>
          <p:cNvPicPr>
            <a:picLocks noChangeAspect="1"/>
          </p:cNvPicPr>
          <p:nvPr/>
        </p:nvPicPr>
        <p:blipFill>
          <a:blip r:embed="rId3">
            <a:extLst/>
          </a:blip>
          <a:stretch>
            <a:fillRect/>
          </a:stretch>
        </p:blipFill>
        <p:spPr>
          <a:xfrm>
            <a:off x="19713673" y="9493113"/>
            <a:ext cx="3367910" cy="331886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izli bir bilgi, ses sinyalleri kullanılarak gömülmek suretiyle gizlenir."/>
          <p:cNvSpPr txBox="1"/>
          <p:nvPr>
            <p:ph type="body" idx="4294967295"/>
          </p:nvPr>
        </p:nvSpPr>
        <p:spPr>
          <a:prstGeom prst="rect">
            <a:avLst/>
          </a:prstGeom>
        </p:spPr>
        <p:txBody>
          <a:bodyPr/>
          <a:lstStyle>
            <a:lvl1pPr marL="0" indent="0">
              <a:buSzTx/>
              <a:buNone/>
            </a:lvl1pPr>
          </a:lstStyle>
          <a:p>
            <a:pPr/>
            <a:r>
              <a:t>Gizli bir bilgi, ses sinyalleri kullanılarak gömülmek suretiyle gizlenir.</a:t>
            </a:r>
          </a:p>
        </p:txBody>
      </p:sp>
      <p:sp>
        <p:nvSpPr>
          <p:cNvPr id="199" name="Ses Steganografi"/>
          <p:cNvSpPr txBox="1"/>
          <p:nvPr>
            <p:ph type="title" idx="4294967295"/>
          </p:nvPr>
        </p:nvSpPr>
        <p:spPr>
          <a:prstGeom prst="rect">
            <a:avLst/>
          </a:prstGeom>
        </p:spPr>
        <p:txBody>
          <a:bodyPr/>
          <a:lstStyle/>
          <a:p>
            <a:pPr/>
            <a:r>
              <a:t>Ses Steganografi</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Ekran Resmi 2020-07-22 11.58.46.png" descr="Ekran Resmi 2020-07-22 11.58.46.png"/>
          <p:cNvPicPr>
            <a:picLocks noChangeAspect="1"/>
          </p:cNvPicPr>
          <p:nvPr/>
        </p:nvPicPr>
        <p:blipFill>
          <a:blip r:embed="rId2">
            <a:extLst/>
          </a:blip>
          <a:stretch>
            <a:fillRect/>
          </a:stretch>
        </p:blipFill>
        <p:spPr>
          <a:xfrm>
            <a:off x="2216150" y="3125727"/>
            <a:ext cx="19951701" cy="7464546"/>
          </a:xfrm>
          <a:prstGeom prst="rect">
            <a:avLst/>
          </a:prstGeom>
          <a:ln w="12700">
            <a:miter lim="400000"/>
          </a:ln>
        </p:spPr>
      </p:pic>
      <p:sp>
        <p:nvSpPr>
          <p:cNvPr id="202" name="LSB"/>
          <p:cNvSpPr txBox="1"/>
          <p:nvPr>
            <p:ph type="title" idx="4294967295"/>
          </p:nvPr>
        </p:nvSpPr>
        <p:spPr>
          <a:prstGeom prst="rect">
            <a:avLst/>
          </a:prstGeom>
        </p:spPr>
        <p:txBody>
          <a:bodyPr/>
          <a:lstStyle/>
          <a:p>
            <a:pPr/>
            <a:r>
              <a:t>LSB</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Ekran Resmi 2020-07-22 11.59.07.png" descr="Ekran Resmi 2020-07-22 11.59.07.png"/>
          <p:cNvPicPr>
            <a:picLocks noChangeAspect="1"/>
          </p:cNvPicPr>
          <p:nvPr/>
        </p:nvPicPr>
        <p:blipFill>
          <a:blip r:embed="rId2">
            <a:extLst/>
          </a:blip>
          <a:stretch>
            <a:fillRect/>
          </a:stretch>
        </p:blipFill>
        <p:spPr>
          <a:xfrm>
            <a:off x="2220639" y="2782012"/>
            <a:ext cx="19942722" cy="8151976"/>
          </a:xfrm>
          <a:prstGeom prst="rect">
            <a:avLst/>
          </a:prstGeom>
          <a:ln w="12700">
            <a:solidFill>
              <a:srgbClr val="F3F7F5"/>
            </a:solidFill>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Metin Steganografi…"/>
          <p:cNvSpPr txBox="1"/>
          <p:nvPr>
            <p:ph type="body" idx="4294967295"/>
          </p:nvPr>
        </p:nvSpPr>
        <p:spPr>
          <a:xfrm>
            <a:off x="1206500" y="4248504"/>
            <a:ext cx="21603420" cy="8256012"/>
          </a:xfrm>
          <a:prstGeom prst="rect">
            <a:avLst/>
          </a:prstGeom>
        </p:spPr>
        <p:txBody>
          <a:bodyPr/>
          <a:lstStyle/>
          <a:p>
            <a:pPr/>
            <a:r>
              <a:t>Metin Steganografi</a:t>
            </a:r>
          </a:p>
          <a:p>
            <a:pPr/>
            <a:r>
              <a:t>Görüntü Steganografi</a:t>
            </a:r>
          </a:p>
          <a:p>
            <a:pPr/>
            <a:r>
              <a:t>Ses Steganografi</a:t>
            </a:r>
          </a:p>
          <a:p>
            <a:pPr/>
            <a:r>
              <a:t>Ufak tefek challenge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Görüntü" descr="Görüntü"/>
          <p:cNvPicPr>
            <a:picLocks noChangeAspect="1"/>
          </p:cNvPicPr>
          <p:nvPr/>
        </p:nvPicPr>
        <p:blipFill>
          <a:blip r:embed="rId2">
            <a:extLst/>
          </a:blip>
          <a:stretch>
            <a:fillRect/>
          </a:stretch>
        </p:blipFill>
        <p:spPr>
          <a:xfrm>
            <a:off x="5523020" y="1635179"/>
            <a:ext cx="13337960" cy="10445642"/>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Parity (eşlik) biti veya kontrol biti ikili koda eklenen bir bittir.…"/>
          <p:cNvSpPr txBox="1"/>
          <p:nvPr>
            <p:ph type="body" idx="4294967295"/>
          </p:nvPr>
        </p:nvSpPr>
        <p:spPr>
          <a:prstGeom prst="rect">
            <a:avLst/>
          </a:prstGeom>
        </p:spPr>
        <p:txBody>
          <a:bodyPr numCol="2" spcCol="1098550"/>
          <a:lstStyle/>
          <a:p>
            <a:pPr marL="0" indent="0">
              <a:buSzTx/>
              <a:buNone/>
            </a:pPr>
            <a:r>
              <a:t>Parity (eşlik) biti veya kontrol biti ikili koda eklenen bir bittir. </a:t>
            </a:r>
          </a:p>
          <a:p>
            <a:pPr marL="0" indent="0">
              <a:buSzTx/>
              <a:buNone/>
            </a:pPr>
            <a:r>
              <a:t>En basit kullanımı amacı hata kontrolüdür.</a:t>
            </a:r>
          </a:p>
        </p:txBody>
      </p:sp>
      <p:pic>
        <p:nvPicPr>
          <p:cNvPr id="209" name="Görüntü" descr="Görüntü"/>
          <p:cNvPicPr>
            <a:picLocks noChangeAspect="1"/>
          </p:cNvPicPr>
          <p:nvPr/>
        </p:nvPicPr>
        <p:blipFill>
          <a:blip r:embed="rId2">
            <a:extLst/>
          </a:blip>
          <a:stretch>
            <a:fillRect/>
          </a:stretch>
        </p:blipFill>
        <p:spPr>
          <a:xfrm>
            <a:off x="12374987" y="4356663"/>
            <a:ext cx="10781626" cy="5002675"/>
          </a:xfrm>
          <a:prstGeom prst="rect">
            <a:avLst/>
          </a:prstGeom>
          <a:ln w="12700">
            <a:miter lim="400000"/>
          </a:ln>
        </p:spPr>
      </p:pic>
      <p:sp>
        <p:nvSpPr>
          <p:cNvPr id="210" name="Parity Coding"/>
          <p:cNvSpPr txBox="1"/>
          <p:nvPr>
            <p:ph type="title" idx="4294967295"/>
          </p:nvPr>
        </p:nvSpPr>
        <p:spPr>
          <a:prstGeom prst="rect">
            <a:avLst/>
          </a:prstGeom>
        </p:spPr>
        <p:txBody>
          <a:bodyPr/>
          <a:lstStyle/>
          <a:p>
            <a:pPr/>
            <a:r>
              <a:t>Parity Coding</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Ekran Resmi 2020-07-22 17.58.51.png" descr="Ekran Resmi 2020-07-22 17.58.51.png"/>
          <p:cNvPicPr>
            <a:picLocks noChangeAspect="1"/>
          </p:cNvPicPr>
          <p:nvPr/>
        </p:nvPicPr>
        <p:blipFill>
          <a:blip r:embed="rId2">
            <a:extLst/>
          </a:blip>
          <a:stretch>
            <a:fillRect/>
          </a:stretch>
        </p:blipFill>
        <p:spPr>
          <a:xfrm>
            <a:off x="4477580" y="1865025"/>
            <a:ext cx="15428840" cy="998595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Phase Coding"/>
          <p:cNvSpPr txBox="1"/>
          <p:nvPr>
            <p:ph type="title" idx="4294967295"/>
          </p:nvPr>
        </p:nvSpPr>
        <p:spPr>
          <a:prstGeom prst="rect">
            <a:avLst/>
          </a:prstGeom>
        </p:spPr>
        <p:txBody>
          <a:bodyPr/>
          <a:lstStyle/>
          <a:p>
            <a:pPr/>
            <a:r>
              <a:t>Phase Coding</a:t>
            </a:r>
          </a:p>
        </p:txBody>
      </p:sp>
      <p:pic>
        <p:nvPicPr>
          <p:cNvPr id="215" name="Ekran Resmi 2020-07-22 17.02.08.png" descr="Ekran Resmi 2020-07-22 17.02.08.png"/>
          <p:cNvPicPr>
            <a:picLocks noChangeAspect="1"/>
          </p:cNvPicPr>
          <p:nvPr/>
        </p:nvPicPr>
        <p:blipFill>
          <a:blip r:embed="rId2">
            <a:extLst/>
          </a:blip>
          <a:stretch>
            <a:fillRect/>
          </a:stretch>
        </p:blipFill>
        <p:spPr>
          <a:xfrm>
            <a:off x="5788856" y="4415120"/>
            <a:ext cx="12806288" cy="488576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Görüntü" descr="Görüntü"/>
          <p:cNvPicPr>
            <a:picLocks noChangeAspect="1"/>
          </p:cNvPicPr>
          <p:nvPr/>
        </p:nvPicPr>
        <p:blipFill>
          <a:blip r:embed="rId2">
            <a:extLst/>
          </a:blip>
          <a:stretch>
            <a:fillRect/>
          </a:stretch>
        </p:blipFill>
        <p:spPr>
          <a:xfrm>
            <a:off x="7356518" y="854737"/>
            <a:ext cx="9670964" cy="1200652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Echo Hiding"/>
          <p:cNvSpPr txBox="1"/>
          <p:nvPr>
            <p:ph type="title" idx="4294967295"/>
          </p:nvPr>
        </p:nvSpPr>
        <p:spPr>
          <a:prstGeom prst="rect">
            <a:avLst/>
          </a:prstGeom>
        </p:spPr>
        <p:txBody>
          <a:bodyPr/>
          <a:lstStyle/>
          <a:p>
            <a:pPr/>
            <a:r>
              <a:t>Echo Hiding</a:t>
            </a:r>
          </a:p>
        </p:txBody>
      </p:sp>
      <p:pic>
        <p:nvPicPr>
          <p:cNvPr id="220" name="An-example-of-echo-hiding.png" descr="An-example-of-echo-hiding.png"/>
          <p:cNvPicPr>
            <a:picLocks noChangeAspect="1"/>
          </p:cNvPicPr>
          <p:nvPr/>
        </p:nvPicPr>
        <p:blipFill>
          <a:blip r:embed="rId2">
            <a:extLst/>
          </a:blip>
          <a:stretch>
            <a:fillRect/>
          </a:stretch>
        </p:blipFill>
        <p:spPr>
          <a:xfrm>
            <a:off x="6008466" y="4010572"/>
            <a:ext cx="12367068" cy="7901183"/>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pread Spectrum"/>
          <p:cNvSpPr txBox="1"/>
          <p:nvPr>
            <p:ph type="title" idx="4294967295"/>
          </p:nvPr>
        </p:nvSpPr>
        <p:spPr>
          <a:prstGeom prst="rect">
            <a:avLst/>
          </a:prstGeom>
        </p:spPr>
        <p:txBody>
          <a:bodyPr/>
          <a:lstStyle/>
          <a:p>
            <a:pPr/>
            <a:r>
              <a:t>Spread Spectrum</a:t>
            </a:r>
          </a:p>
        </p:txBody>
      </p:sp>
      <p:pic>
        <p:nvPicPr>
          <p:cNvPr id="223" name="Görüntü" descr="Görüntü"/>
          <p:cNvPicPr>
            <a:picLocks noChangeAspect="1"/>
          </p:cNvPicPr>
          <p:nvPr/>
        </p:nvPicPr>
        <p:blipFill>
          <a:blip r:embed="rId2">
            <a:extLst/>
          </a:blip>
          <a:stretch>
            <a:fillRect/>
          </a:stretch>
        </p:blipFill>
        <p:spPr>
          <a:xfrm>
            <a:off x="6637594" y="3732255"/>
            <a:ext cx="11108812" cy="8660662"/>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25" name="Tablo"/>
          <p:cNvGraphicFramePr/>
          <p:nvPr/>
        </p:nvGraphicFramePr>
        <p:xfrm>
          <a:off x="2334569" y="4434172"/>
          <a:ext cx="19727562" cy="4860356"/>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6571620"/>
                <a:gridCol w="6571620"/>
                <a:gridCol w="6571620"/>
              </a:tblGrid>
              <a:tr h="807942">
                <a:tc>
                  <a:txBody>
                    <a:bodyPr/>
                    <a:lstStyle/>
                    <a:p>
                      <a:pPr defTabSz="914400">
                        <a:tabLst>
                          <a:tab pos="1663700" algn="l"/>
                        </a:tabLst>
                        <a:defRPr b="0">
                          <a:solidFill>
                            <a:srgbClr val="000000"/>
                          </a:solidFill>
                        </a:defRPr>
                      </a:pPr>
                      <a:r>
                        <a:rPr b="1" sz="3200">
                          <a:solidFill>
                            <a:srgbClr val="FFFFFF"/>
                          </a:solidFill>
                        </a:rPr>
                        <a:t>Method</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Strength</a:t>
                      </a:r>
                    </a:p>
                  </a:txBody>
                  <a:tcPr marL="50800" marR="50800" marT="50800" marB="50800" anchor="ctr" anchorCtr="0" horzOverflow="overflow"/>
                </a:tc>
                <a:tc>
                  <a:txBody>
                    <a:bodyPr/>
                    <a:lstStyle/>
                    <a:p>
                      <a:pPr defTabSz="914400">
                        <a:tabLst>
                          <a:tab pos="1663700" algn="l"/>
                        </a:tabLst>
                        <a:defRPr b="0">
                          <a:solidFill>
                            <a:srgbClr val="000000"/>
                          </a:solidFill>
                        </a:defRPr>
                      </a:pPr>
                      <a:r>
                        <a:rPr b="1" sz="3200">
                          <a:solidFill>
                            <a:srgbClr val="FFFFFF"/>
                          </a:solidFill>
                        </a:rPr>
                        <a:t>Weakness</a:t>
                      </a:r>
                    </a:p>
                  </a:txBody>
                  <a:tcPr marL="50800" marR="50800" marT="50800" marB="50800" anchor="ctr" anchorCtr="0" horzOverflow="overflow"/>
                </a:tc>
              </a:tr>
              <a:tr h="807942">
                <a:tc>
                  <a:txBody>
                    <a:bodyPr/>
                    <a:lstStyle/>
                    <a:p>
                      <a:pPr defTabSz="914400">
                        <a:tabLst>
                          <a:tab pos="1663700" algn="l"/>
                        </a:tabLst>
                        <a:defRPr b="0">
                          <a:solidFill>
                            <a:srgbClr val="000000"/>
                          </a:solidFill>
                        </a:defRPr>
                      </a:pPr>
                      <a:r>
                        <a:rPr b="1" sz="3200">
                          <a:solidFill>
                            <a:srgbClr val="FFFFFF"/>
                          </a:solidFill>
                        </a:rPr>
                        <a:t>LSB</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Simple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Easy to extract</a:t>
                      </a:r>
                    </a:p>
                  </a:txBody>
                  <a:tcPr marL="50800" marR="50800" marT="50800" marB="50800" anchor="ctr" anchorCtr="0" horzOverflow="overflow"/>
                </a:tc>
              </a:tr>
              <a:tr h="807942">
                <a:tc>
                  <a:txBody>
                    <a:bodyPr/>
                    <a:lstStyle/>
                    <a:p>
                      <a:pPr defTabSz="914400">
                        <a:tabLst>
                          <a:tab pos="1663700" algn="l"/>
                        </a:tabLst>
                        <a:defRPr b="0">
                          <a:solidFill>
                            <a:srgbClr val="000000"/>
                          </a:solidFill>
                        </a:defRPr>
                      </a:pPr>
                      <a:r>
                        <a:rPr b="1" sz="3200">
                          <a:solidFill>
                            <a:srgbClr val="FFFFFF"/>
                          </a:solidFill>
                        </a:rPr>
                        <a:t>Partiy Coding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More robust than LSB</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Easy to extract</a:t>
                      </a:r>
                    </a:p>
                  </a:txBody>
                  <a:tcPr marL="50800" marR="50800" marT="50800" marB="50800" anchor="ctr" anchorCtr="0" horzOverflow="overflow"/>
                </a:tc>
              </a:tr>
              <a:tr h="807942">
                <a:tc>
                  <a:txBody>
                    <a:bodyPr/>
                    <a:lstStyle/>
                    <a:p>
                      <a:pPr defTabSz="914400">
                        <a:tabLst>
                          <a:tab pos="1663700" algn="l"/>
                        </a:tabLst>
                        <a:defRPr b="0">
                          <a:solidFill>
                            <a:srgbClr val="000000"/>
                          </a:solidFill>
                        </a:defRPr>
                      </a:pPr>
                      <a:r>
                        <a:rPr b="1" sz="3200">
                          <a:solidFill>
                            <a:srgbClr val="FFFFFF"/>
                          </a:solidFill>
                        </a:rPr>
                        <a:t>Echo Hiding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Avoids problem with additive noise</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Low capacity</a:t>
                      </a:r>
                    </a:p>
                  </a:txBody>
                  <a:tcPr marL="50800" marR="50800" marT="50800" marB="50800" anchor="ctr" anchorCtr="0" horzOverflow="overflow"/>
                </a:tc>
              </a:tr>
              <a:tr h="807942">
                <a:tc>
                  <a:txBody>
                    <a:bodyPr/>
                    <a:lstStyle/>
                    <a:p>
                      <a:pPr defTabSz="914400">
                        <a:tabLst>
                          <a:tab pos="1663700" algn="l"/>
                        </a:tabLst>
                        <a:defRPr b="0">
                          <a:solidFill>
                            <a:srgbClr val="000000"/>
                          </a:solidFill>
                        </a:defRPr>
                      </a:pPr>
                      <a:r>
                        <a:rPr b="1" sz="3200">
                          <a:solidFill>
                            <a:srgbClr val="FFFFFF"/>
                          </a:solidFill>
                        </a:rPr>
                        <a:t>Phase Coding</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Robust</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Low capacity</a:t>
                      </a:r>
                    </a:p>
                  </a:txBody>
                  <a:tcPr marL="50800" marR="50800" marT="50800" marB="50800" anchor="ctr" anchorCtr="0" horzOverflow="overflow"/>
                </a:tc>
              </a:tr>
              <a:tr h="807942">
                <a:tc>
                  <a:txBody>
                    <a:bodyPr/>
                    <a:lstStyle/>
                    <a:p>
                      <a:pPr defTabSz="914400">
                        <a:tabLst>
                          <a:tab pos="1663700" algn="l"/>
                        </a:tabLst>
                        <a:defRPr b="0">
                          <a:solidFill>
                            <a:srgbClr val="000000"/>
                          </a:solidFill>
                        </a:defRPr>
                      </a:pPr>
                      <a:r>
                        <a:rPr b="1" sz="3200">
                          <a:solidFill>
                            <a:srgbClr val="FFFFFF"/>
                          </a:solidFill>
                        </a:rPr>
                        <a:t>Spread Spectrum</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Increases transparency</a:t>
                      </a:r>
                    </a:p>
                  </a:txBody>
                  <a:tcPr marL="50800" marR="50800" marT="50800" marB="50800" anchor="ctr" anchorCtr="0" horzOverflow="overflow"/>
                </a:tc>
                <a:tc>
                  <a:txBody>
                    <a:bodyPr/>
                    <a:lstStyle/>
                    <a:p>
                      <a:pPr defTabSz="914400">
                        <a:defRPr>
                          <a:solidFill>
                            <a:srgbClr val="000000"/>
                          </a:solidFill>
                        </a:defRPr>
                      </a:pPr>
                      <a:r>
                        <a:rPr sz="3200">
                          <a:solidFill>
                            <a:srgbClr val="FFFFFF"/>
                          </a:solidFill>
                        </a:rPr>
                        <a:t>Occupies more bandwith</a:t>
                      </a:r>
                    </a:p>
                  </a:txBody>
                  <a:tcPr marL="50800" marR="50800" marT="50800" marB="50800" anchor="ctr" anchorCtr="0" horzOverflow="overflow"/>
                </a:tc>
              </a:tr>
            </a:tbl>
          </a:graphicData>
        </a:graphic>
      </p:graphicFrame>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Ekran Resmi 2020-07-22 17.47.01.png" descr="Ekran Resmi 2020-07-22 17.47.01.png"/>
          <p:cNvPicPr>
            <a:picLocks noChangeAspect="1"/>
          </p:cNvPicPr>
          <p:nvPr/>
        </p:nvPicPr>
        <p:blipFill>
          <a:blip r:embed="rId2">
            <a:extLst/>
          </a:blip>
          <a:srcRect l="0" t="823" r="0" b="0"/>
          <a:stretch>
            <a:fillRect/>
          </a:stretch>
        </p:blipFill>
        <p:spPr>
          <a:xfrm>
            <a:off x="2577496" y="1096879"/>
            <a:ext cx="19229008" cy="11618697"/>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9" name="Ekran Resmi 2020-07-22 17.49.07.png" descr="Ekran Resmi 2020-07-22 17.49.07.png"/>
          <p:cNvPicPr>
            <a:picLocks noChangeAspect="1"/>
          </p:cNvPicPr>
          <p:nvPr/>
        </p:nvPicPr>
        <p:blipFill>
          <a:blip r:embed="rId2">
            <a:extLst/>
          </a:blip>
          <a:srcRect l="0" t="819" r="0" b="0"/>
          <a:stretch>
            <a:fillRect/>
          </a:stretch>
        </p:blipFill>
        <p:spPr>
          <a:xfrm>
            <a:off x="2578100" y="1069876"/>
            <a:ext cx="19227800" cy="11672703"/>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teganografi nedir?"/>
          <p:cNvSpPr txBox="1"/>
          <p:nvPr>
            <p:ph type="title"/>
          </p:nvPr>
        </p:nvSpPr>
        <p:spPr>
          <a:prstGeom prst="rect">
            <a:avLst/>
          </a:prstGeom>
        </p:spPr>
        <p:txBody>
          <a:bodyPr/>
          <a:lstStyle/>
          <a:p>
            <a:pPr/>
            <a:r>
              <a:t>Steganografi nedir?</a:t>
            </a:r>
          </a:p>
        </p:txBody>
      </p:sp>
      <p:sp>
        <p:nvSpPr>
          <p:cNvPr id="157" name="Steganografi veriyi dikkat çekmeyecek şekillerde bir dosyanın içine koymaktır.…"/>
          <p:cNvSpPr txBox="1"/>
          <p:nvPr>
            <p:ph type="body" sz="half" idx="1"/>
          </p:nvPr>
        </p:nvSpPr>
        <p:spPr>
          <a:xfrm>
            <a:off x="1206500" y="4248504"/>
            <a:ext cx="14444145" cy="8256012"/>
          </a:xfrm>
          <a:prstGeom prst="rect">
            <a:avLst/>
          </a:prstGeom>
        </p:spPr>
        <p:txBody>
          <a:bodyPr/>
          <a:lstStyle/>
          <a:p>
            <a:pPr marL="0" indent="0">
              <a:buSzTx/>
              <a:buNone/>
            </a:pPr>
            <a:r>
              <a:t>Steganografi veriyi dikkat çekmeyecek şekillerde bir dosyanın içine koymaktır. </a:t>
            </a:r>
          </a:p>
          <a:p>
            <a:pPr marL="0" indent="0">
              <a:buSzTx/>
              <a:buNone/>
            </a:pPr>
            <a:r>
              <a:t>İnsan perspektifini yanıltmaya dayanır ve genelde gizli mesajlaşmalar için kullanılır. </a:t>
            </a:r>
          </a:p>
        </p:txBody>
      </p:sp>
      <p:pic>
        <p:nvPicPr>
          <p:cNvPr id="158" name="Görüntü" descr="Görüntü"/>
          <p:cNvPicPr>
            <a:picLocks noChangeAspect="1"/>
          </p:cNvPicPr>
          <p:nvPr/>
        </p:nvPicPr>
        <p:blipFill>
          <a:blip r:embed="rId2">
            <a:extLst/>
          </a:blip>
          <a:stretch>
            <a:fillRect/>
          </a:stretch>
        </p:blipFill>
        <p:spPr>
          <a:xfrm>
            <a:off x="16272088" y="4350544"/>
            <a:ext cx="6549489" cy="654949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Dinlediğiniz için teşekkürler"/>
          <p:cNvSpPr txBox="1"/>
          <p:nvPr>
            <p:ph type="title" idx="4294967295"/>
          </p:nvPr>
        </p:nvSpPr>
        <p:spPr>
          <a:xfrm>
            <a:off x="1206500" y="6141418"/>
            <a:ext cx="21971000" cy="1433164"/>
          </a:xfrm>
          <a:prstGeom prst="rect">
            <a:avLst/>
          </a:prstGeom>
        </p:spPr>
        <p:txBody>
          <a:bodyPr/>
          <a:lstStyle/>
          <a:p>
            <a:pPr/>
            <a:r>
              <a:t>Dinlediğiniz için teşekkürler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Kriptografi bir mesajın okunmasını önlemek için mesajı şifreleme işlemiyken, steganografi mesajı ilk bakışta fark edilemeyecek yerlere saklamaktır."/>
          <p:cNvSpPr txBox="1"/>
          <p:nvPr>
            <p:ph type="body" idx="4294967295"/>
          </p:nvPr>
        </p:nvSpPr>
        <p:spPr>
          <a:prstGeom prst="rect">
            <a:avLst/>
          </a:prstGeom>
        </p:spPr>
        <p:txBody>
          <a:bodyPr/>
          <a:lstStyle>
            <a:lvl1pPr marL="0" indent="0">
              <a:buSzTx/>
              <a:buNone/>
            </a:lvl1pPr>
          </a:lstStyle>
          <a:p>
            <a:pPr/>
            <a:r>
              <a:t>Kriptografi bir mesajın okunmasını önlemek için mesajı şifreleme işlemiyken, steganografi mesajı ilk bakışta fark edilemeyecek yerlere saklamaktır.</a:t>
            </a:r>
          </a:p>
        </p:txBody>
      </p:sp>
      <p:sp>
        <p:nvSpPr>
          <p:cNvPr id="161" name="Steganografi vs Kriptografi"/>
          <p:cNvSpPr txBox="1"/>
          <p:nvPr>
            <p:ph type="title" idx="4294967295"/>
          </p:nvPr>
        </p:nvSpPr>
        <p:spPr>
          <a:prstGeom prst="rect">
            <a:avLst/>
          </a:prstGeom>
        </p:spPr>
        <p:txBody>
          <a:bodyPr/>
          <a:lstStyle/>
          <a:p>
            <a:pPr/>
            <a:r>
              <a:t>Steganografi vs Kriptografi</a:t>
            </a:r>
          </a:p>
        </p:txBody>
      </p:sp>
      <p:pic>
        <p:nvPicPr>
          <p:cNvPr id="162" name="Görüntü" descr="Görüntü"/>
          <p:cNvPicPr>
            <a:picLocks noChangeAspect="1"/>
          </p:cNvPicPr>
          <p:nvPr/>
        </p:nvPicPr>
        <p:blipFill>
          <a:blip r:embed="rId2">
            <a:extLst/>
          </a:blip>
          <a:stretch>
            <a:fillRect/>
          </a:stretch>
        </p:blipFill>
        <p:spPr>
          <a:xfrm>
            <a:off x="6036614" y="6283026"/>
            <a:ext cx="12310772" cy="6463156"/>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Dünyanın bir çok yerinde şifrelenmiş mesajları onaylamayan devletler ve kuruluşlar görülebilir. Böyle bir durumda şifrelemek yerine saklama prensibini kullanan steganografiyi kullanmak sorunu çözecektir. Bu tür yasaklar dışında güvenliğe önem veren şirke"/>
          <p:cNvSpPr txBox="1"/>
          <p:nvPr>
            <p:ph type="body" idx="4294967295"/>
          </p:nvPr>
        </p:nvSpPr>
        <p:spPr>
          <a:prstGeom prst="rect">
            <a:avLst/>
          </a:prstGeom>
        </p:spPr>
        <p:txBody>
          <a:bodyPr/>
          <a:lstStyle>
            <a:lvl1pPr marL="0" indent="0">
              <a:buSzTx/>
              <a:buNone/>
            </a:lvl1pPr>
          </a:lstStyle>
          <a:p>
            <a:pPr/>
            <a:r>
              <a:t>Dünyanın bir çok yerinde şifrelenmiş mesajları onaylamayan devletler ve kuruluşlar görülebilir. Böyle bir durumda şifrelemek yerine saklama prensibini kullanan steganografiyi kullanmak sorunu çözecektir. Bu tür yasaklar dışında güvenliğe önem veren şirketlerin ve askeri oluşumlarında bu tekniği sıkça kullandığı görülmektedir.</a:t>
            </a:r>
          </a:p>
        </p:txBody>
      </p:sp>
      <p:sp>
        <p:nvSpPr>
          <p:cNvPr id="165" name="Neden Steganografi"/>
          <p:cNvSpPr txBox="1"/>
          <p:nvPr>
            <p:ph type="title" idx="4294967295"/>
          </p:nvPr>
        </p:nvSpPr>
        <p:spPr>
          <a:prstGeom prst="rect">
            <a:avLst/>
          </a:prstGeom>
        </p:spPr>
        <p:txBody>
          <a:bodyPr/>
          <a:lstStyle/>
          <a:p>
            <a:pPr/>
            <a:r>
              <a:t>Neden Steganografi</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Cover: Taşıyıcı dosyadır. Bir görüntü veya ses dosyası olabilir. Bilgi bu dosyaya gizlenir.…"/>
          <p:cNvSpPr txBox="1"/>
          <p:nvPr>
            <p:ph type="body" idx="4294967295"/>
          </p:nvPr>
        </p:nvSpPr>
        <p:spPr>
          <a:prstGeom prst="rect">
            <a:avLst/>
          </a:prstGeom>
        </p:spPr>
        <p:txBody>
          <a:bodyPr/>
          <a:lstStyle/>
          <a:p>
            <a:pPr marL="0" indent="0">
              <a:buSzTx/>
              <a:buNone/>
            </a:pPr>
            <a:r>
              <a:rPr b="1"/>
              <a:t>Cover:</a:t>
            </a:r>
            <a:r>
              <a:t> Taşıyıcı dosyadır. Bir görüntü veya ses dosyası olabilir. Bilgi bu dosyaya gizlenir. </a:t>
            </a:r>
          </a:p>
          <a:p>
            <a:pPr marL="0" indent="0">
              <a:buSzTx/>
              <a:buNone/>
            </a:pPr>
            <a:r>
              <a:rPr b="1"/>
              <a:t>Payload:</a:t>
            </a:r>
            <a:r>
              <a:t> Saklanacak içeriktir. </a:t>
            </a:r>
          </a:p>
          <a:p>
            <a:pPr marL="0" indent="0">
              <a:buSzTx/>
              <a:buNone/>
            </a:pPr>
            <a:r>
              <a:rPr b="1"/>
              <a:t>Stego-medium:</a:t>
            </a:r>
            <a:r>
              <a:t> Mesaj taşıyıcı dosyaya gömüldükten sonra ortaya çıkan yeni belgedir. </a:t>
            </a:r>
          </a:p>
          <a:p>
            <a:pPr marL="0" indent="0">
              <a:buSzTx/>
              <a:buNone/>
            </a:pPr>
            <a:r>
              <a:rPr b="1"/>
              <a:t>Steganaliz:</a:t>
            </a:r>
            <a:r>
              <a:t> Steganografi kullanılarak gizlenmiş bilginin saptanmasıdır. </a:t>
            </a:r>
          </a:p>
        </p:txBody>
      </p:sp>
      <p:sp>
        <p:nvSpPr>
          <p:cNvPr id="168" name="Terminoloji"/>
          <p:cNvSpPr txBox="1"/>
          <p:nvPr>
            <p:ph type="title" idx="4294967295"/>
          </p:nvPr>
        </p:nvSpPr>
        <p:spPr>
          <a:prstGeom prst="rect">
            <a:avLst/>
          </a:prstGeom>
        </p:spPr>
        <p:txBody>
          <a:bodyPr/>
          <a:lstStyle/>
          <a:p>
            <a:pPr/>
            <a:r>
              <a:t>Terminoloji</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Yazıdaki kelime, cümle, paragraf, özel karakterler, boş alanlar kullanılarak yazının içine mesaj saklama yöntemidir."/>
          <p:cNvSpPr txBox="1"/>
          <p:nvPr>
            <p:ph type="body" idx="4294967295"/>
          </p:nvPr>
        </p:nvSpPr>
        <p:spPr>
          <a:prstGeom prst="rect">
            <a:avLst/>
          </a:prstGeom>
        </p:spPr>
        <p:txBody>
          <a:bodyPr/>
          <a:lstStyle>
            <a:lvl1pPr marL="0" indent="0">
              <a:buSzTx/>
              <a:buNone/>
            </a:lvl1pPr>
          </a:lstStyle>
          <a:p>
            <a:pPr/>
            <a:r>
              <a:t>Yazıdaki kelime, cümle, paragraf, özel karakterler, boş alanlar kullanılarak yazının içine mesaj saklama yöntemidir.</a:t>
            </a:r>
          </a:p>
        </p:txBody>
      </p:sp>
      <p:sp>
        <p:nvSpPr>
          <p:cNvPr id="171" name="Metin Steganografi"/>
          <p:cNvSpPr txBox="1"/>
          <p:nvPr>
            <p:ph type="title" idx="4294967295"/>
          </p:nvPr>
        </p:nvSpPr>
        <p:spPr>
          <a:prstGeom prst="rect">
            <a:avLst/>
          </a:prstGeom>
        </p:spPr>
        <p:txBody>
          <a:bodyPr/>
          <a:lstStyle/>
          <a:p>
            <a:pPr/>
            <a:r>
              <a:t>Metin Steganografi</a:t>
            </a:r>
          </a:p>
        </p:txBody>
      </p:sp>
      <p:pic>
        <p:nvPicPr>
          <p:cNvPr id="172" name="Görüntü" descr="Görüntü"/>
          <p:cNvPicPr>
            <a:picLocks noChangeAspect="1"/>
          </p:cNvPicPr>
          <p:nvPr/>
        </p:nvPicPr>
        <p:blipFill>
          <a:blip r:embed="rId2">
            <a:extLst/>
          </a:blip>
          <a:stretch>
            <a:fillRect/>
          </a:stretch>
        </p:blipFill>
        <p:spPr>
          <a:xfrm>
            <a:off x="14083238" y="5691480"/>
            <a:ext cx="9063508" cy="6788883"/>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Görüntü" descr="Görüntü"/>
          <p:cNvPicPr>
            <a:picLocks noChangeAspect="1"/>
          </p:cNvPicPr>
          <p:nvPr/>
        </p:nvPicPr>
        <p:blipFill>
          <a:blip r:embed="rId2">
            <a:extLst/>
          </a:blip>
          <a:stretch>
            <a:fillRect/>
          </a:stretch>
        </p:blipFill>
        <p:spPr>
          <a:xfrm>
            <a:off x="8117639" y="1137839"/>
            <a:ext cx="8148721" cy="1144032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Görüntü Steganografi"/>
          <p:cNvSpPr txBox="1"/>
          <p:nvPr>
            <p:ph type="title" idx="4294967295"/>
          </p:nvPr>
        </p:nvSpPr>
        <p:spPr>
          <a:prstGeom prst="rect">
            <a:avLst/>
          </a:prstGeom>
        </p:spPr>
        <p:txBody>
          <a:bodyPr/>
          <a:lstStyle/>
          <a:p>
            <a:pPr/>
            <a:r>
              <a:t>Görüntü Steganografi</a:t>
            </a:r>
          </a:p>
        </p:txBody>
      </p:sp>
      <p:pic>
        <p:nvPicPr>
          <p:cNvPr id="177" name="Görüntü" descr="Görüntü"/>
          <p:cNvPicPr>
            <a:picLocks noChangeAspect="1"/>
          </p:cNvPicPr>
          <p:nvPr/>
        </p:nvPicPr>
        <p:blipFill>
          <a:blip r:embed="rId2">
            <a:extLst/>
          </a:blip>
          <a:srcRect l="0" t="9192" r="0" b="11256"/>
          <a:stretch>
            <a:fillRect/>
          </a:stretch>
        </p:blipFill>
        <p:spPr>
          <a:xfrm>
            <a:off x="4277717" y="4543526"/>
            <a:ext cx="15828390" cy="708515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